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9" r:id="rId2"/>
    <p:sldId id="256" r:id="rId3"/>
    <p:sldId id="257" r:id="rId4"/>
    <p:sldId id="262" r:id="rId5"/>
    <p:sldId id="260" r:id="rId6"/>
    <p:sldId id="258" r:id="rId7"/>
    <p:sldId id="263" r:id="rId8"/>
    <p:sldId id="264" r:id="rId9"/>
    <p:sldId id="265" r:id="rId10"/>
    <p:sldId id="266" r:id="rId11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>
      <p:cViewPr varScale="1">
        <p:scale>
          <a:sx n="89" d="100"/>
          <a:sy n="89" d="100"/>
        </p:scale>
        <p:origin x="108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F41AE-DCDC-4490-A879-ED7DBAA34FB6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15087-D369-40BD-B4F3-570D7024B7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21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3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2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2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68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309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15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88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3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10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8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5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5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7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9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7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E96A7E-C09D-48D2-88B1-DCF3A650D8E9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7778D9-6D5C-4523-B480-541C3EDB43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4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ng.com/images/search?q=Volksmusik&amp;qs=ds&amp;form=QBI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Die </a:t>
            </a:r>
            <a:r>
              <a:rPr lang="en-GB" b="1" u="sng" dirty="0" err="1" smtClean="0"/>
              <a:t>Macht</a:t>
            </a:r>
            <a:r>
              <a:rPr lang="en-GB" b="1" u="sng" dirty="0" smtClean="0"/>
              <a:t> der </a:t>
            </a:r>
            <a:r>
              <a:rPr lang="en-GB" b="1" u="sng" dirty="0" err="1" smtClean="0"/>
              <a:t>Musik</a:t>
            </a:r>
            <a:r>
              <a:rPr lang="en-GB" b="1" u="sng" dirty="0" smtClean="0"/>
              <a:t>: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Welche</a:t>
            </a:r>
            <a:r>
              <a:rPr lang="en-GB" dirty="0" smtClean="0"/>
              <a:t> </a:t>
            </a:r>
            <a:r>
              <a:rPr lang="en-GB" dirty="0" err="1" smtClean="0"/>
              <a:t>Bedeutung</a:t>
            </a:r>
            <a:r>
              <a:rPr lang="en-GB" dirty="0" smtClean="0"/>
              <a:t> hat </a:t>
            </a:r>
            <a:r>
              <a:rPr lang="en-GB" dirty="0" err="1" smtClean="0"/>
              <a:t>Musik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Musikgeschmack</a:t>
            </a:r>
            <a:r>
              <a:rPr lang="en-GB" dirty="0" smtClean="0"/>
              <a:t> –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kommt</a:t>
            </a:r>
            <a:r>
              <a:rPr lang="en-GB" dirty="0" smtClean="0"/>
              <a:t> das?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Herbert </a:t>
            </a:r>
            <a:r>
              <a:rPr lang="en-GB" dirty="0" err="1" smtClean="0"/>
              <a:t>Grönemeyer</a:t>
            </a:r>
            <a:r>
              <a:rPr lang="en-GB" dirty="0" smtClean="0"/>
              <a:t> und sein Lied: Kinder an die </a:t>
            </a:r>
            <a:r>
              <a:rPr lang="en-GB" dirty="0" err="1" smtClean="0"/>
              <a:t>Macht</a:t>
            </a:r>
            <a:r>
              <a:rPr lang="en-GB" dirty="0" smtClean="0"/>
              <a:t>: Analyse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Deutsch-</a:t>
            </a:r>
            <a:r>
              <a:rPr lang="en-GB" dirty="0" err="1" smtClean="0"/>
              <a:t>sprachige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>: </a:t>
            </a:r>
            <a:r>
              <a:rPr lang="en-GB" dirty="0" err="1" smtClean="0"/>
              <a:t>Welche</a:t>
            </a:r>
            <a:r>
              <a:rPr lang="en-GB" dirty="0" smtClean="0"/>
              <a:t> </a:t>
            </a:r>
            <a:r>
              <a:rPr lang="en-GB" dirty="0" err="1" smtClean="0"/>
              <a:t>Arten</a:t>
            </a:r>
            <a:r>
              <a:rPr lang="en-GB" dirty="0" smtClean="0"/>
              <a:t> </a:t>
            </a:r>
            <a:r>
              <a:rPr lang="en-GB" dirty="0" err="1" smtClean="0"/>
              <a:t>gibt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Ist</a:t>
            </a:r>
            <a:r>
              <a:rPr lang="en-GB" dirty="0" smtClean="0"/>
              <a:t> das </a:t>
            </a:r>
            <a:r>
              <a:rPr lang="en-GB" dirty="0" err="1" smtClean="0"/>
              <a:t>beliebt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609" y="355241"/>
            <a:ext cx="2413715" cy="241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Inwiefern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deutsch-sprachige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> </a:t>
            </a:r>
            <a:r>
              <a:rPr lang="en-GB" dirty="0" err="1" smtClean="0"/>
              <a:t>erfolgreich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deutschen</a:t>
            </a:r>
            <a:r>
              <a:rPr lang="en-GB" dirty="0" smtClean="0"/>
              <a:t> Radio </a:t>
            </a:r>
            <a:r>
              <a:rPr lang="en-GB" dirty="0" err="1" smtClean="0"/>
              <a:t>hört</a:t>
            </a:r>
            <a:r>
              <a:rPr lang="en-GB" dirty="0" smtClean="0"/>
              <a:t> man oft </a:t>
            </a:r>
            <a:r>
              <a:rPr lang="en-GB" dirty="0" err="1" smtClean="0"/>
              <a:t>englische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>? </a:t>
            </a:r>
            <a:r>
              <a:rPr lang="en-GB" dirty="0" err="1" smtClean="0"/>
              <a:t>Ist</a:t>
            </a:r>
            <a:r>
              <a:rPr lang="en-GB" dirty="0" smtClean="0"/>
              <a:t> deutsche </a:t>
            </a:r>
            <a:r>
              <a:rPr lang="en-GB" dirty="0" err="1" smtClean="0"/>
              <a:t>Musik</a:t>
            </a:r>
            <a:r>
              <a:rPr lang="en-GB" dirty="0" smtClean="0"/>
              <a:t> </a:t>
            </a:r>
            <a:r>
              <a:rPr lang="en-GB" dirty="0" err="1" smtClean="0"/>
              <a:t>eigentlich</a:t>
            </a:r>
            <a:r>
              <a:rPr lang="en-GB" dirty="0" smtClean="0"/>
              <a:t> </a:t>
            </a:r>
            <a:r>
              <a:rPr lang="en-GB" dirty="0" err="1" smtClean="0"/>
              <a:t>beliebt</a:t>
            </a:r>
            <a:r>
              <a:rPr lang="en-GB" dirty="0" smtClean="0"/>
              <a:t>? </a:t>
            </a:r>
          </a:p>
          <a:p>
            <a:r>
              <a:rPr lang="en-GB" dirty="0" err="1" smtClean="0"/>
              <a:t>Welche</a:t>
            </a:r>
            <a:r>
              <a:rPr lang="en-GB" dirty="0" smtClean="0"/>
              <a:t> der </a:t>
            </a:r>
            <a:r>
              <a:rPr lang="en-GB" dirty="0" err="1" smtClean="0"/>
              <a:t>verschiedenen</a:t>
            </a:r>
            <a:r>
              <a:rPr lang="en-GB" dirty="0" smtClean="0"/>
              <a:t> </a:t>
            </a:r>
            <a:r>
              <a:rPr lang="en-GB" dirty="0" err="1" smtClean="0"/>
              <a:t>Arten</a:t>
            </a:r>
            <a:r>
              <a:rPr lang="en-GB" dirty="0" smtClean="0"/>
              <a:t> </a:t>
            </a:r>
            <a:r>
              <a:rPr lang="en-GB" dirty="0" err="1" smtClean="0"/>
              <a:t>deutscher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Ihrer</a:t>
            </a:r>
            <a:r>
              <a:rPr lang="en-GB" dirty="0" smtClean="0"/>
              <a:t> </a:t>
            </a:r>
            <a:r>
              <a:rPr lang="en-GB" dirty="0" err="1" smtClean="0"/>
              <a:t>Meinung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die </a:t>
            </a:r>
            <a:r>
              <a:rPr lang="en-GB" dirty="0" err="1" smtClean="0"/>
              <a:t>erfolgreichste</a:t>
            </a:r>
            <a:r>
              <a:rPr lang="en-GB" dirty="0" smtClean="0"/>
              <a:t> in </a:t>
            </a:r>
            <a:r>
              <a:rPr lang="en-GB" dirty="0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Musikindustrie</a:t>
            </a:r>
            <a:r>
              <a:rPr lang="en-GB" dirty="0" smtClean="0"/>
              <a:t>?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255817" y="5015343"/>
            <a:ext cx="5985165" cy="127461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Finde</a:t>
            </a:r>
            <a:r>
              <a:rPr lang="en-GB" dirty="0" smtClean="0"/>
              <a:t> </a:t>
            </a:r>
            <a:r>
              <a:rPr lang="en-GB" dirty="0" err="1" smtClean="0"/>
              <a:t>noch</a:t>
            </a:r>
            <a:r>
              <a:rPr lang="en-GB" dirty="0" smtClean="0"/>
              <a:t> </a:t>
            </a:r>
            <a:r>
              <a:rPr lang="en-GB" dirty="0" err="1" smtClean="0"/>
              <a:t>mehr</a:t>
            </a:r>
            <a:r>
              <a:rPr lang="en-GB" dirty="0" smtClean="0"/>
              <a:t> </a:t>
            </a:r>
            <a:r>
              <a:rPr lang="en-GB" dirty="0" err="1" smtClean="0"/>
              <a:t>Fragen</a:t>
            </a:r>
            <a:r>
              <a:rPr lang="en-GB" dirty="0" smtClean="0"/>
              <a:t> </a:t>
            </a:r>
            <a:r>
              <a:rPr lang="en-GB" dirty="0" err="1" smtClean="0"/>
              <a:t>zum</a:t>
            </a:r>
            <a:r>
              <a:rPr lang="en-GB" dirty="0" smtClean="0"/>
              <a:t>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> und </a:t>
            </a:r>
            <a:r>
              <a:rPr lang="en-GB" dirty="0" err="1" smtClean="0"/>
              <a:t>mache</a:t>
            </a:r>
            <a:r>
              <a:rPr lang="en-GB" dirty="0" smtClean="0"/>
              <a:t> </a:t>
            </a:r>
            <a:r>
              <a:rPr lang="en-GB" dirty="0" err="1" smtClean="0"/>
              <a:t>ein</a:t>
            </a:r>
            <a:r>
              <a:rPr lang="en-GB" dirty="0" smtClean="0"/>
              <a:t> Interview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Dominik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2592" y="-426575"/>
            <a:ext cx="6761408" cy="748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endParaRPr lang="de-DE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e-DE" sz="24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Welche Bedeutung hat Musik im allgemeinen?</a:t>
            </a:r>
            <a:endParaRPr lang="de-DE" sz="2400" b="1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de-DE" sz="16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beeinflusst, wie Jugendliche sich anziehen. Beispiel: Ich trage ..., deshalb trage ich dieselbe Kleidung wie...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entspannt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in Kaufhäusern und Geschäften beeinflusst unser Kaufverhalten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wie Heavy Metal macht aggressiv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ist inspirierend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Bestimmte Musik kann Gewalt auslösen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Klassische Musik beruhigt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Man bekommt gute Laune beim Musik hören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Liedertexte drücken Dinge aus, die man selbst nicht in Worte fassen kann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kann einen deprimieren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kann einen melancholisch stimmen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Raptexte machen unsere Jugendlichen gewalttätig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Die Art wie Jugendliche heutzutage Musik hören, schädigt das Gehör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Musik bringt Menschen verschiedener Kulturen zusammen</a:t>
            </a:r>
          </a:p>
          <a:p>
            <a:pPr marL="359994" indent="-359994">
              <a:lnSpc>
                <a:spcPct val="119000"/>
              </a:lnSpc>
              <a:spcAft>
                <a:spcPts val="600"/>
              </a:spcAft>
            </a:pPr>
            <a:endParaRPr lang="de-DE" sz="16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e-DE" sz="16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de-DE" sz="1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494168" y="727319"/>
            <a:ext cx="1433512" cy="1029551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552780" y="1922589"/>
            <a:ext cx="1431925" cy="1028082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495880" y="1914769"/>
            <a:ext cx="1431925" cy="1029551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4543380" y="3103808"/>
            <a:ext cx="1431925" cy="102955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6456318" y="3113333"/>
            <a:ext cx="1431925" cy="102955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2576468" y="3103808"/>
            <a:ext cx="1433512" cy="102955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575005" y="4292844"/>
            <a:ext cx="1433513" cy="1029551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5518105" y="4302369"/>
            <a:ext cx="1433513" cy="1029551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548143" y="5462833"/>
            <a:ext cx="1431925" cy="102955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532018" y="445476"/>
            <a:ext cx="1308100" cy="87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Von großer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Bedeutung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47880" y="5601338"/>
            <a:ext cx="6096000" cy="10886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e-DE" kern="1400" dirty="0">
                <a:solidFill>
                  <a:srgbClr val="000000"/>
                </a:solidFill>
                <a:latin typeface="Calibri" panose="020F0502020204030204" pitchFamily="34" charset="0"/>
              </a:rPr>
              <a:t>Nicht von großer </a:t>
            </a:r>
            <a:endParaRPr lang="de-DE" sz="10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e-DE" kern="1400" smtClean="0">
                <a:solidFill>
                  <a:srgbClr val="000000"/>
                </a:solidFill>
                <a:latin typeface="Calibri" panose="020F0502020204030204" pitchFamily="34" charset="0"/>
              </a:rPr>
              <a:t>Bedeutung</a:t>
            </a:r>
            <a:endParaRPr lang="de-DE" sz="10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e-DE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de-DE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46" name="AutoShape 22"/>
          <p:cNvCxnSpPr>
            <a:cxnSpLocks noChangeShapeType="1"/>
          </p:cNvCxnSpPr>
          <p:nvPr/>
        </p:nvCxnSpPr>
        <p:spPr bwMode="auto">
          <a:xfrm>
            <a:off x="1846218" y="445476"/>
            <a:ext cx="31750" cy="57388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9144000" y="371875"/>
            <a:ext cx="20779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Und </a:t>
            </a:r>
            <a:r>
              <a:rPr lang="en-GB" sz="2800" b="1" dirty="0" err="1" smtClean="0"/>
              <a:t>für</a:t>
            </a:r>
            <a:r>
              <a:rPr lang="en-GB" sz="2800" b="1" dirty="0" smtClean="0"/>
              <a:t> dich? </a:t>
            </a:r>
            <a:r>
              <a:rPr lang="en-GB" sz="2800" b="1" dirty="0" err="1" smtClean="0"/>
              <a:t>Ordne</a:t>
            </a:r>
            <a:r>
              <a:rPr lang="en-GB" sz="2800" b="1" dirty="0" smtClean="0"/>
              <a:t> die </a:t>
            </a:r>
            <a:r>
              <a:rPr lang="en-GB" sz="2800" b="1" dirty="0" err="1" smtClean="0"/>
              <a:t>Argumente</a:t>
            </a:r>
            <a:r>
              <a:rPr lang="en-GB" sz="2800" b="1" dirty="0" smtClean="0"/>
              <a:t>!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5967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Musikgeschmack</a:t>
            </a:r>
            <a:r>
              <a:rPr lang="en-GB" dirty="0" smtClean="0"/>
              <a:t>??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kommt</a:t>
            </a:r>
            <a:r>
              <a:rPr lang="en-GB" dirty="0" smtClean="0"/>
              <a:t> das?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Lies die </a:t>
            </a:r>
            <a:r>
              <a:rPr lang="en-GB" dirty="0" err="1" smtClean="0"/>
              <a:t>Texte</a:t>
            </a:r>
            <a:r>
              <a:rPr lang="en-GB" dirty="0"/>
              <a:t> </a:t>
            </a:r>
            <a:r>
              <a:rPr lang="en-GB" dirty="0" smtClean="0"/>
              <a:t>und </a:t>
            </a:r>
            <a:r>
              <a:rPr lang="en-GB" dirty="0" err="1" smtClean="0"/>
              <a:t>markiere</a:t>
            </a:r>
            <a:r>
              <a:rPr lang="en-GB" dirty="0" smtClean="0"/>
              <a:t> </a:t>
            </a:r>
            <a:r>
              <a:rPr lang="en-GB" dirty="0" err="1" smtClean="0"/>
              <a:t>neue</a:t>
            </a:r>
            <a:r>
              <a:rPr lang="en-GB" dirty="0" smtClean="0"/>
              <a:t> </a:t>
            </a:r>
            <a:r>
              <a:rPr lang="en-GB" dirty="0" err="1" smtClean="0"/>
              <a:t>Vokabeln</a:t>
            </a:r>
            <a:r>
              <a:rPr lang="en-GB" dirty="0" smtClean="0"/>
              <a:t>, </a:t>
            </a:r>
            <a:r>
              <a:rPr lang="en-GB" dirty="0" err="1" smtClean="0"/>
              <a:t>versuchen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einem</a:t>
            </a:r>
            <a:r>
              <a:rPr lang="en-GB" dirty="0" smtClean="0"/>
              <a:t> Internet </a:t>
            </a:r>
            <a:r>
              <a:rPr lang="en-GB" dirty="0" err="1" smtClean="0"/>
              <a:t>Wörterbuch</a:t>
            </a:r>
            <a:r>
              <a:rPr lang="en-GB" dirty="0" smtClean="0"/>
              <a:t> die </a:t>
            </a:r>
            <a:r>
              <a:rPr lang="en-GB" dirty="0" err="1" smtClean="0"/>
              <a:t>neuen</a:t>
            </a:r>
            <a:r>
              <a:rPr lang="en-GB" dirty="0" smtClean="0"/>
              <a:t> </a:t>
            </a:r>
            <a:r>
              <a:rPr lang="en-GB" dirty="0" err="1" smtClean="0"/>
              <a:t>Vokabeln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finden</a:t>
            </a:r>
            <a:r>
              <a:rPr lang="en-GB" dirty="0"/>
              <a:t> </a:t>
            </a:r>
            <a:r>
              <a:rPr lang="en-GB" dirty="0" smtClean="0"/>
              <a:t>und </a:t>
            </a:r>
            <a:r>
              <a:rPr lang="en-GB" dirty="0" err="1" smtClean="0"/>
              <a:t>mach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Liste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Vervollständige</a:t>
            </a:r>
            <a:r>
              <a:rPr lang="en-GB" dirty="0" smtClean="0"/>
              <a:t> </a:t>
            </a:r>
            <a:r>
              <a:rPr lang="en-GB" dirty="0" err="1" smtClean="0"/>
              <a:t>Aufgaben</a:t>
            </a:r>
            <a:r>
              <a:rPr lang="en-GB" dirty="0" smtClean="0"/>
              <a:t> A, B und C.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1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Herbert </a:t>
            </a:r>
            <a:r>
              <a:rPr lang="en-GB" b="1" dirty="0" err="1" smtClean="0"/>
              <a:t>Grönemeyer</a:t>
            </a:r>
            <a:r>
              <a:rPr lang="en-GB" b="1" dirty="0"/>
              <a:t>:</a:t>
            </a:r>
            <a:r>
              <a:rPr lang="en-GB" b="1" dirty="0" smtClean="0"/>
              <a:t> „Kinder an die </a:t>
            </a:r>
            <a:r>
              <a:rPr lang="en-GB" b="1" dirty="0" err="1" smtClean="0"/>
              <a:t>Macht</a:t>
            </a:r>
            <a:r>
              <a:rPr lang="en-GB" b="1" dirty="0" smtClean="0"/>
              <a:t>”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Analyse: Was </a:t>
            </a:r>
            <a:r>
              <a:rPr lang="en-GB" dirty="0" err="1" smtClean="0"/>
              <a:t>bedeuten</a:t>
            </a:r>
            <a:r>
              <a:rPr lang="en-GB" dirty="0" smtClean="0"/>
              <a:t> die </a:t>
            </a:r>
            <a:r>
              <a:rPr lang="en-GB" dirty="0" err="1" smtClean="0"/>
              <a:t>Wörter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Kasten</a:t>
            </a:r>
            <a:r>
              <a:rPr lang="en-GB" dirty="0" smtClean="0"/>
              <a:t> auf </a:t>
            </a:r>
            <a:r>
              <a:rPr lang="en-GB" dirty="0" err="1" smtClean="0"/>
              <a:t>Englisch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Übersetzen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die 2 </a:t>
            </a:r>
            <a:r>
              <a:rPr lang="en-GB" dirty="0" err="1" smtClean="0"/>
              <a:t>ersten</a:t>
            </a:r>
            <a:r>
              <a:rPr lang="en-GB" dirty="0" smtClean="0"/>
              <a:t> </a:t>
            </a:r>
            <a:r>
              <a:rPr lang="en-GB" dirty="0" err="1" smtClean="0"/>
              <a:t>Strophen</a:t>
            </a:r>
            <a:r>
              <a:rPr lang="en-GB" dirty="0" smtClean="0"/>
              <a:t> ins Deutsche.</a:t>
            </a:r>
          </a:p>
          <a:p>
            <a:r>
              <a:rPr lang="en-GB" b="1" dirty="0" err="1" smtClean="0"/>
              <a:t>Vergleichen</a:t>
            </a:r>
            <a:r>
              <a:rPr lang="en-GB" b="1" dirty="0" smtClean="0"/>
              <a:t> </a:t>
            </a:r>
            <a:r>
              <a:rPr lang="en-GB" b="1" dirty="0" err="1" smtClean="0"/>
              <a:t>Sie</a:t>
            </a:r>
            <a:r>
              <a:rPr lang="en-GB" b="1" dirty="0" smtClean="0"/>
              <a:t> die </a:t>
            </a:r>
            <a:r>
              <a:rPr lang="en-GB" b="1" dirty="0" err="1" smtClean="0"/>
              <a:t>Übersetzung</a:t>
            </a:r>
            <a:r>
              <a:rPr lang="en-GB" b="1" dirty="0" smtClean="0"/>
              <a:t> </a:t>
            </a:r>
            <a:r>
              <a:rPr lang="en-GB" b="1" dirty="0" err="1" smtClean="0"/>
              <a:t>mit</a:t>
            </a:r>
            <a:r>
              <a:rPr lang="en-GB" b="1" dirty="0" smtClean="0"/>
              <a:t> der </a:t>
            </a:r>
            <a:r>
              <a:rPr lang="en-GB" b="1" dirty="0" err="1" smtClean="0"/>
              <a:t>Originalübersetzung</a:t>
            </a:r>
            <a:r>
              <a:rPr lang="en-GB" b="1" dirty="0"/>
              <a:t> </a:t>
            </a:r>
            <a:r>
              <a:rPr lang="en-GB" b="1" dirty="0" smtClean="0"/>
              <a:t>– </a:t>
            </a:r>
            <a:r>
              <a:rPr lang="en-GB" b="1" dirty="0" err="1" smtClean="0"/>
              <a:t>wie</a:t>
            </a:r>
            <a:r>
              <a:rPr lang="en-GB" b="1" dirty="0" smtClean="0"/>
              <a:t> gut hast du </a:t>
            </a:r>
            <a:r>
              <a:rPr lang="en-GB" b="1" dirty="0" err="1" smtClean="0"/>
              <a:t>abgeschnitten</a:t>
            </a:r>
            <a:r>
              <a:rPr lang="en-GB" b="1" dirty="0" smtClean="0"/>
              <a:t>?</a:t>
            </a:r>
          </a:p>
          <a:p>
            <a:r>
              <a:rPr lang="en-GB" b="1" dirty="0" err="1" smtClean="0"/>
              <a:t>Ist</a:t>
            </a:r>
            <a:r>
              <a:rPr lang="en-GB" b="1" dirty="0" smtClean="0"/>
              <a:t> </a:t>
            </a:r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schwierig</a:t>
            </a:r>
            <a:r>
              <a:rPr lang="en-GB" b="1" dirty="0"/>
              <a:t> </a:t>
            </a:r>
            <a:r>
              <a:rPr lang="en-GB" b="1" dirty="0" err="1" smtClean="0"/>
              <a:t>gewesen</a:t>
            </a:r>
            <a:r>
              <a:rPr lang="en-GB" b="1" dirty="0" smtClean="0"/>
              <a:t>, das Lied </a:t>
            </a:r>
            <a:r>
              <a:rPr lang="en-GB" b="1" dirty="0" err="1" smtClean="0"/>
              <a:t>zu</a:t>
            </a:r>
            <a:r>
              <a:rPr lang="en-GB" b="1" dirty="0" smtClean="0"/>
              <a:t> </a:t>
            </a:r>
            <a:r>
              <a:rPr lang="en-GB" b="1" dirty="0" err="1" smtClean="0"/>
              <a:t>übersetzen</a:t>
            </a:r>
            <a:r>
              <a:rPr lang="en-GB" b="1" dirty="0" smtClean="0"/>
              <a:t>? </a:t>
            </a:r>
            <a:r>
              <a:rPr lang="en-GB" b="1" dirty="0" err="1" smtClean="0"/>
              <a:t>Warum</a:t>
            </a:r>
            <a:r>
              <a:rPr lang="en-GB" b="1" dirty="0" smtClean="0"/>
              <a:t> (</a:t>
            </a:r>
            <a:r>
              <a:rPr lang="en-GB" b="1" dirty="0" err="1" smtClean="0"/>
              <a:t>nicht</a:t>
            </a:r>
            <a:r>
              <a:rPr lang="en-GB" b="1" dirty="0" smtClean="0"/>
              <a:t>)?</a:t>
            </a:r>
          </a:p>
          <a:p>
            <a:r>
              <a:rPr lang="en-GB" dirty="0" err="1" smtClean="0"/>
              <a:t>Worum</a:t>
            </a:r>
            <a:r>
              <a:rPr lang="en-GB" dirty="0" smtClean="0"/>
              <a:t> </a:t>
            </a:r>
            <a:r>
              <a:rPr lang="en-GB" dirty="0" err="1" smtClean="0"/>
              <a:t>geht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in </a:t>
            </a:r>
            <a:r>
              <a:rPr lang="en-GB" dirty="0" err="1" smtClean="0"/>
              <a:t>diesem</a:t>
            </a:r>
            <a:r>
              <a:rPr lang="en-GB" dirty="0" smtClean="0"/>
              <a:t> Lied?</a:t>
            </a:r>
          </a:p>
          <a:p>
            <a:r>
              <a:rPr lang="en-GB" dirty="0" err="1" smtClean="0"/>
              <a:t>Deiner</a:t>
            </a:r>
            <a:r>
              <a:rPr lang="en-GB" dirty="0" smtClean="0"/>
              <a:t> </a:t>
            </a:r>
            <a:r>
              <a:rPr lang="en-GB" dirty="0" err="1" smtClean="0"/>
              <a:t>Meinung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die </a:t>
            </a:r>
            <a:r>
              <a:rPr lang="en-GB" dirty="0" err="1" smtClean="0"/>
              <a:t>Aussage</a:t>
            </a:r>
            <a:r>
              <a:rPr lang="en-GB" dirty="0" smtClean="0"/>
              <a:t> des </a:t>
            </a:r>
            <a:r>
              <a:rPr lang="en-GB" dirty="0" err="1" smtClean="0"/>
              <a:t>Liedes</a:t>
            </a:r>
            <a:r>
              <a:rPr lang="en-GB" dirty="0" smtClean="0"/>
              <a:t> gut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verstehen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Magst</a:t>
            </a:r>
            <a:r>
              <a:rPr lang="en-GB" dirty="0" smtClean="0"/>
              <a:t> du dieses Lied? </a:t>
            </a:r>
            <a:r>
              <a:rPr lang="en-GB" dirty="0" err="1" smtClean="0"/>
              <a:t>Warum</a:t>
            </a:r>
            <a:r>
              <a:rPr lang="en-GB" dirty="0" smtClean="0"/>
              <a:t> (</a:t>
            </a:r>
            <a:r>
              <a:rPr lang="en-GB" dirty="0" err="1" smtClean="0"/>
              <a:t>nicht</a:t>
            </a:r>
            <a:r>
              <a:rPr lang="en-GB" dirty="0" smtClean="0"/>
              <a:t>)?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2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584" y="1056068"/>
            <a:ext cx="10018713" cy="305229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 err="1" smtClean="0"/>
              <a:t>Thema</a:t>
            </a:r>
            <a:r>
              <a:rPr lang="en-GB" b="1" dirty="0" smtClean="0"/>
              <a:t>: Deutsche </a:t>
            </a:r>
            <a:r>
              <a:rPr lang="en-GB" b="1" dirty="0" err="1" smtClean="0"/>
              <a:t>Musik</a:t>
            </a:r>
            <a:r>
              <a:rPr lang="en-GB" b="1" dirty="0" smtClean="0"/>
              <a:t> (2) 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- </a:t>
            </a:r>
            <a:r>
              <a:rPr lang="en-GB" dirty="0" err="1" smtClean="0"/>
              <a:t>Beispiel</a:t>
            </a:r>
            <a:r>
              <a:rPr lang="en-GB" dirty="0" smtClean="0"/>
              <a:t> und Analyse</a:t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en-GB" dirty="0" err="1" smtClean="0"/>
              <a:t>Möglichkeit</a:t>
            </a:r>
            <a:r>
              <a:rPr lang="en-GB" dirty="0" smtClean="0"/>
              <a:t> </a:t>
            </a:r>
            <a:r>
              <a:rPr lang="en-GB" dirty="0" err="1" smtClean="0"/>
              <a:t>einer</a:t>
            </a:r>
            <a:r>
              <a:rPr lang="en-GB" dirty="0" smtClean="0"/>
              <a:t> Definition?</a:t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en-GB" dirty="0" err="1" smtClean="0"/>
              <a:t>Beliebtheit</a:t>
            </a:r>
            <a:r>
              <a:rPr lang="en-GB" dirty="0" smtClean="0"/>
              <a:t> </a:t>
            </a:r>
            <a:r>
              <a:rPr lang="en-GB" dirty="0" err="1" smtClean="0"/>
              <a:t>deutscher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en-GB" dirty="0" err="1" smtClean="0"/>
              <a:t>Arten</a:t>
            </a:r>
            <a:r>
              <a:rPr lang="en-GB" dirty="0" smtClean="0"/>
              <a:t> </a:t>
            </a:r>
            <a:r>
              <a:rPr lang="en-GB" dirty="0" err="1" smtClean="0"/>
              <a:t>verschiedener</a:t>
            </a:r>
            <a:r>
              <a:rPr lang="en-GB" dirty="0" smtClean="0"/>
              <a:t> </a:t>
            </a:r>
            <a:r>
              <a:rPr lang="en-GB" dirty="0" err="1" smtClean="0"/>
              <a:t>deutscher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355242"/>
            <a:ext cx="2016124" cy="20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Verschiedene</a:t>
            </a:r>
            <a:r>
              <a:rPr lang="en-GB" sz="3200" dirty="0" smtClean="0"/>
              <a:t> </a:t>
            </a:r>
            <a:r>
              <a:rPr lang="en-GB" sz="3200" dirty="0" err="1" smtClean="0"/>
              <a:t>Arten</a:t>
            </a:r>
            <a:r>
              <a:rPr lang="en-GB" sz="3200" dirty="0" smtClean="0"/>
              <a:t> </a:t>
            </a:r>
            <a:r>
              <a:rPr lang="en-GB" sz="3200" dirty="0" err="1" smtClean="0"/>
              <a:t>deutsch-sprachiger</a:t>
            </a:r>
            <a:r>
              <a:rPr lang="en-GB" sz="3200" dirty="0" smtClean="0"/>
              <a:t> </a:t>
            </a:r>
            <a:r>
              <a:rPr lang="en-GB" sz="3200" dirty="0" err="1" smtClean="0"/>
              <a:t>Musik</a:t>
            </a:r>
            <a:r>
              <a:rPr lang="en-GB" sz="3200" dirty="0" smtClean="0"/>
              <a:t> (1)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28045"/>
            <a:ext cx="10018713" cy="3563155"/>
          </a:xfrm>
        </p:spPr>
        <p:txBody>
          <a:bodyPr>
            <a:normAutofit fontScale="70000" lnSpcReduction="20000"/>
          </a:bodyPr>
          <a:lstStyle/>
          <a:p>
            <a:r>
              <a:rPr lang="de-DE" b="1" dirty="0" smtClean="0"/>
              <a:t>Sehen </a:t>
            </a:r>
            <a:r>
              <a:rPr lang="de-DE" b="1" dirty="0"/>
              <a:t>Sie sich </a:t>
            </a:r>
            <a:r>
              <a:rPr lang="de-DE" b="1" dirty="0" smtClean="0"/>
              <a:t>die </a:t>
            </a:r>
            <a:r>
              <a:rPr lang="de-DE" b="1" dirty="0"/>
              <a:t>Bilder </a:t>
            </a:r>
            <a:r>
              <a:rPr lang="de-DE" b="1" dirty="0" smtClean="0"/>
              <a:t>(und das Video) </a:t>
            </a:r>
            <a:r>
              <a:rPr lang="de-DE" b="1" dirty="0"/>
              <a:t>an. Versuchen Sie dann, die Fragen </a:t>
            </a:r>
            <a:r>
              <a:rPr lang="de-DE" b="1" dirty="0" smtClean="0"/>
              <a:t>schriftlich (in Stichpunkten) zu </a:t>
            </a:r>
            <a:r>
              <a:rPr lang="de-DE" b="1" dirty="0"/>
              <a:t>beantworten.</a:t>
            </a:r>
            <a:endParaRPr lang="en-GB" dirty="0"/>
          </a:p>
          <a:p>
            <a:pPr lvl="0"/>
            <a:r>
              <a:rPr lang="de-DE" dirty="0"/>
              <a:t>Wie könnte man diese Musik beschreiben: was für eine Art von Musik ist es? Werden Instrumente  gespielt? Wenn ja, welche?</a:t>
            </a:r>
            <a:endParaRPr lang="en-GB" dirty="0"/>
          </a:p>
          <a:p>
            <a:pPr lvl="0"/>
            <a:r>
              <a:rPr lang="de-DE" dirty="0"/>
              <a:t>Was für eine Sprache ist es (Hochdeutsch oder eher Dialekt?)?</a:t>
            </a:r>
            <a:endParaRPr lang="en-GB" dirty="0"/>
          </a:p>
          <a:p>
            <a:pPr lvl="0"/>
            <a:r>
              <a:rPr lang="de-DE" dirty="0"/>
              <a:t>Welche Art von Kleidung tragen die Musiker/Musikerinnen?</a:t>
            </a:r>
            <a:endParaRPr lang="en-GB" dirty="0"/>
          </a:p>
          <a:p>
            <a:pPr lvl="0"/>
            <a:r>
              <a:rPr lang="de-DE" dirty="0"/>
              <a:t>Aus welcher Region kommen diese Musiker wohl?</a:t>
            </a:r>
            <a:endParaRPr lang="en-GB" dirty="0"/>
          </a:p>
          <a:p>
            <a:pPr lvl="0"/>
            <a:r>
              <a:rPr lang="de-DE" dirty="0"/>
              <a:t>Wer ist wohl die Zielgruppe dieser Musik? Warum?</a:t>
            </a:r>
            <a:endParaRPr lang="en-GB" dirty="0"/>
          </a:p>
          <a:p>
            <a:pPr lvl="0"/>
            <a:r>
              <a:rPr lang="de-DE" dirty="0"/>
              <a:t>Würdest du dir diese Musik anhören? Warum, warum nicht? </a:t>
            </a:r>
            <a:endParaRPr lang="en-GB" dirty="0"/>
          </a:p>
          <a:p>
            <a:pPr lvl="0"/>
            <a:r>
              <a:rPr lang="de-DE" dirty="0"/>
              <a:t>Welche andere deutschsprachige Musik kennen Sie? Haben Sie einen deutschen Lieblingsmusiker/-musikerin oder eine Band? Vielleicht sogar ein Lieblingslied?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7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beliebt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diese</a:t>
            </a:r>
            <a:r>
              <a:rPr lang="en-GB" dirty="0" smtClean="0"/>
              <a:t> Art von </a:t>
            </a:r>
            <a:r>
              <a:rPr lang="en-GB" dirty="0" err="1" smtClean="0"/>
              <a:t>Musik</a:t>
            </a:r>
            <a:r>
              <a:rPr lang="en-GB" dirty="0" smtClean="0"/>
              <a:t>? Und </a:t>
            </a:r>
            <a:r>
              <a:rPr lang="en-GB" dirty="0" err="1" smtClean="0"/>
              <a:t>nur</a:t>
            </a:r>
            <a:r>
              <a:rPr lang="en-GB" dirty="0" smtClean="0"/>
              <a:t> in Deutschland? </a:t>
            </a:r>
            <a:r>
              <a:rPr lang="en-GB" dirty="0" err="1" smtClean="0"/>
              <a:t>Recherchieren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auf </a:t>
            </a:r>
            <a:r>
              <a:rPr lang="en-GB" dirty="0" err="1" smtClean="0"/>
              <a:t>dem</a:t>
            </a:r>
            <a:r>
              <a:rPr lang="en-GB" dirty="0" smtClean="0"/>
              <a:t> Internet (Wikipedia.de)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http://ts3.mm.bing.net/th?id=H.4897242897711210&amp;pid=1.7&amp;w=170&amp;h=154&amp;c=7&amp;rs=1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0" y="2666999"/>
            <a:ext cx="4053605" cy="2791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1.bp.blogspot.com/-aUdKfcaqAdc/TZu9mC7JBxI/AAAAAAAADJE/qOGGWmkmdx0/s1600/Volksmusik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315" y="2666999"/>
            <a:ext cx="3799268" cy="3124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3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Verschiedene</a:t>
            </a:r>
            <a:r>
              <a:rPr lang="en-GB" dirty="0" smtClean="0"/>
              <a:t> </a:t>
            </a:r>
            <a:r>
              <a:rPr lang="en-GB" dirty="0" err="1" smtClean="0"/>
              <a:t>Arten</a:t>
            </a:r>
            <a:r>
              <a:rPr lang="en-GB" dirty="0" smtClean="0"/>
              <a:t> </a:t>
            </a:r>
            <a:r>
              <a:rPr lang="en-GB" dirty="0" err="1" smtClean="0"/>
              <a:t>deutsch-sprachiger</a:t>
            </a:r>
            <a:r>
              <a:rPr lang="en-GB" dirty="0" smtClean="0"/>
              <a:t> </a:t>
            </a:r>
            <a:r>
              <a:rPr lang="en-GB" dirty="0" err="1" smtClean="0"/>
              <a:t>Musik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   </a:t>
            </a:r>
            <a:r>
              <a:rPr lang="en-GB" dirty="0" err="1" smtClean="0"/>
              <a:t>Recherchiere</a:t>
            </a:r>
            <a:r>
              <a:rPr lang="en-GB" dirty="0" smtClean="0"/>
              <a:t>: Was </a:t>
            </a:r>
            <a:r>
              <a:rPr lang="en-GB" dirty="0" err="1" smtClean="0"/>
              <a:t>bedeutet</a:t>
            </a:r>
            <a:r>
              <a:rPr lang="en-GB" dirty="0" smtClean="0"/>
              <a:t> </a:t>
            </a:r>
            <a:r>
              <a:rPr lang="en-GB" b="1" dirty="0" err="1" smtClean="0"/>
              <a:t>Schlager</a:t>
            </a:r>
            <a:r>
              <a:rPr lang="en-GB" b="1" dirty="0" smtClean="0"/>
              <a:t> </a:t>
            </a:r>
            <a:r>
              <a:rPr lang="en-GB" dirty="0" err="1" smtClean="0"/>
              <a:t>oder</a:t>
            </a:r>
            <a:r>
              <a:rPr lang="en-GB" dirty="0" smtClean="0"/>
              <a:t> </a:t>
            </a:r>
            <a:r>
              <a:rPr lang="en-GB" b="1" dirty="0" err="1" smtClean="0"/>
              <a:t>Schlagermusik</a:t>
            </a:r>
            <a:r>
              <a:rPr lang="en-GB" b="1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42EDAA85D1846BDA508A28141BC2B" ma:contentTypeVersion="" ma:contentTypeDescription="Create a new document." ma:contentTypeScope="" ma:versionID="bdcf72aebb7fbaefe1c2833a0187d2cc">
  <xsd:schema xmlns:xsd="http://www.w3.org/2001/XMLSchema" xmlns:xs="http://www.w3.org/2001/XMLSchema" xmlns:p="http://schemas.microsoft.com/office/2006/metadata/properties" xmlns:ns2="560e83b5-ecf1-49b5-8df5-efdeba3aea8e" xmlns:ns3="8ffecbdb-44a8-4cbb-adbc-24189428b1e5" xmlns:ns4="243c381b-9e7b-4f3f-9faa-d5f947766a1e" targetNamespace="http://schemas.microsoft.com/office/2006/metadata/properties" ma:root="true" ma:fieldsID="9d53e269ffcaeebfcc01409933267f72" ns2:_="" ns3:_="" ns4:_="">
    <xsd:import namespace="560e83b5-ecf1-49b5-8df5-efdeba3aea8e"/>
    <xsd:import namespace="8ffecbdb-44a8-4cbb-adbc-24189428b1e5"/>
    <xsd:import namespace="243c381b-9e7b-4f3f-9faa-d5f947766a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_Flow_SignoffStatu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83b5-ecf1-49b5-8df5-efdeba3ae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ecbdb-44a8-4cbb-adbc-24189428b1e5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c381b-9e7b-4f3f-9faa-d5f947766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_Flow_SignoffStatus" ma:index="16" nillable="true" ma:displayName="Sign-off status" ma:internalName="_x0024_Resources_x003a_core_x002c_Signoff_Status_x003b_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43c381b-9e7b-4f3f-9faa-d5f947766a1e" xsi:nil="true"/>
  </documentManagement>
</p:properties>
</file>

<file path=customXml/itemProps1.xml><?xml version="1.0" encoding="utf-8"?>
<ds:datastoreItem xmlns:ds="http://schemas.openxmlformats.org/officeDocument/2006/customXml" ds:itemID="{8ACD34E4-4022-40F4-B64C-F831946F4738}"/>
</file>

<file path=customXml/itemProps2.xml><?xml version="1.0" encoding="utf-8"?>
<ds:datastoreItem xmlns:ds="http://schemas.openxmlformats.org/officeDocument/2006/customXml" ds:itemID="{6023B7B5-90D7-4E3A-980D-245C59C40967}"/>
</file>

<file path=customXml/itemProps3.xml><?xml version="1.0" encoding="utf-8"?>
<ds:datastoreItem xmlns:ds="http://schemas.openxmlformats.org/officeDocument/2006/customXml" ds:itemID="{15563FB7-B7B0-41AB-8F95-6EE54BCF59EC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365</TotalTime>
  <Words>369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Symbol</vt:lpstr>
      <vt:lpstr>Parallax</vt:lpstr>
      <vt:lpstr>Die Macht der Musik: </vt:lpstr>
      <vt:lpstr>PowerPoint Presentation</vt:lpstr>
      <vt:lpstr>PowerPoint Presentation</vt:lpstr>
      <vt:lpstr>Musikgeschmack??   Wie kommt das?  Lies die Texte und markiere neue Vokabeln, versuchen Sie mit einem Internet Wörterbuch die neuen Vokabeln zu finden und mach eine Liste. Vervollständige Aufgaben A, B und C. </vt:lpstr>
      <vt:lpstr>Herbert Grönemeyer: „Kinder an die Macht”</vt:lpstr>
      <vt:lpstr>  Thema: Deutsche Musik (2)   - Beispiel und Analyse - Möglichkeit einer Definition? - Beliebtheit deutscher Musik - Arten verschiedener deutscher Musik   </vt:lpstr>
      <vt:lpstr>Verschiedene Arten deutsch-sprachiger Musik (1)</vt:lpstr>
      <vt:lpstr>Wie beliebt ist diese Art von Musik? Und nur in Deutschland? Recherchieren Sie auf dem Internet (Wikipedia.de)</vt:lpstr>
      <vt:lpstr>Verschiedene Arten deutsch-sprachiger Musik (2)</vt:lpstr>
      <vt:lpstr>Inwiefern ist deutsch-sprachige Musik erfolgreich?</vt:lpstr>
    </vt:vector>
  </TitlesOfParts>
  <Company>RGS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Sowa</dc:creator>
  <cp:lastModifiedBy>Martina Sowa</cp:lastModifiedBy>
  <cp:revision>23</cp:revision>
  <cp:lastPrinted>2015-12-01T16:14:57Z</cp:lastPrinted>
  <dcterms:created xsi:type="dcterms:W3CDTF">2015-11-30T18:16:27Z</dcterms:created>
  <dcterms:modified xsi:type="dcterms:W3CDTF">2015-12-03T15:02:21Z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0x010100DC342EDAA85D1846BDA508A28141BC2B</vt:lpwstr>
  </property>
</Properties>
</file>